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382" d="100"/>
          <a:sy n="382" d="100"/>
        </p:scale>
        <p:origin x="-6636" y="-3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9984-421D-444C-86C5-EA9540DB1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A50F1-C481-4325-882C-00162174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4A0E-AD3F-4D4A-8F52-388F76BB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9A68-3073-47C2-B329-37A270CF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7539-12A1-4ECE-828A-C39B0432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4AAB-E643-4AF1-ABAA-3F39F9C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DDF2E-A429-4360-9E9F-8FB7C19A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49973-A315-4ECE-9669-9ECDEF50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8F93-3238-44A3-997B-2E411AC3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19FB-A9F0-4E8D-84F0-0E2E38C5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3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C78D3-A63E-438F-A5A0-902B9228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8584D-BB1E-445B-ABE1-1271CCF08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1A6-F97E-4165-BA1A-34DB62BC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DA8A-7793-4349-A92D-5519850B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D5FA-312B-4E28-98BD-A719E8CF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053-71D1-4338-B0AE-7D639EE6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FC27-9052-4D9A-9423-DE32B350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844D-E911-4F03-92AE-B2CB4FDF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AE88-9514-41F2-8153-469A7490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AD977-7105-402C-B4EB-083BFAAA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A21E-1D01-4571-B8D7-6A7008B5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E1B9-A527-4C8B-A3E0-976F690D9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82F5B-60B6-426D-9331-40C40A14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8961F-320B-4DB2-A3F2-8169F3E6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1CA4-CA27-4FD9-AC9C-06F3E81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3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186C-0D79-4CD6-B4E1-F78B9BCC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94C0-68A0-400A-B218-206530A8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F6342-E9A4-49A2-8A75-8FAE8154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B8FEE-1425-4B2E-BFEA-949E836A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0A75B-5905-40EC-954A-EE0ED260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0E558-31F9-4CB2-95F2-00AB7928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3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F061-0F4F-467C-AF7C-AFC6AE80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C0A6-9EC0-4F1F-9234-3CA44C01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EADC4-BFD5-4CF3-8A98-D432B5709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4804E-E6CD-4482-8DD7-4A77764B7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FB4CF-5510-4AC0-9016-CE9A1A858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3830C-F07A-4CD9-B89B-D4EBD138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83DC9-7630-4A6B-80AB-98C4FEEF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A39EE-B7FD-426C-B54F-BECF494C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9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A02F-8F64-4CAC-8253-54BC467B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35BC74-9752-4FAA-8993-C4423DF5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84212-A04C-49D2-9266-E791621D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166C0-074C-4869-8D3C-22F75B11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B2521-58B0-47DA-888B-C474042D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D49C8-30FD-4E81-AC11-839BB4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E81E-9808-4D89-AC4D-3D2AF9DB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E38-A15B-4C26-AC4C-8E1D912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E101-7DAB-422C-A05E-4B6729C9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99986-A6C8-49EF-8E56-5D9C42F0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4C0AB-4999-48AD-83C3-5016C325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442B-0B63-440D-95EB-12B2549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49D2-7713-4FDF-B790-B10353A8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8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FF2-0274-416E-9BFA-622D7E0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4FCF8-9265-41D9-908E-1C1132F1E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7984F-3E51-4DFF-B809-095B7186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AF2D5-8598-487E-942B-2ABCD377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48E7C-55D3-4662-83FB-96C4349B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BBB3-C0DC-4BC4-B660-7309D2CE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B1A16-7E80-487E-B1D3-096D0455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2FCA5-99CE-4CDB-8A77-DF83503A3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DCC7-265E-434D-9A91-942490F5B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381D3-0AD7-4138-B75B-865571ACF84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0BFE-7438-41BA-85F2-BBBCD4FC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CC4A-3D51-42DF-AD63-0346F5D85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eal&#10;&#10;Description automatically generated">
            <a:extLst>
              <a:ext uri="{FF2B5EF4-FFF2-40B4-BE49-F238E27FC236}">
                <a16:creationId xmlns:a16="http://schemas.microsoft.com/office/drawing/2014/main" id="{8D639D7A-E1A8-4F88-BE42-A2B434BD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71" y="814151"/>
            <a:ext cx="3896635" cy="2613038"/>
          </a:xfrm>
          <a:prstGeom prst="rect">
            <a:avLst/>
          </a:prstGeom>
        </p:spPr>
      </p:pic>
      <p:pic>
        <p:nvPicPr>
          <p:cNvPr id="5" name="Picture 4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D6D5B73-BA8B-49EC-8C6B-591CBF8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0" y="814150"/>
            <a:ext cx="4050161" cy="2621919"/>
          </a:xfrm>
          <a:prstGeom prst="rect">
            <a:avLst/>
          </a:prstGeom>
        </p:spPr>
      </p:pic>
      <p:pic>
        <p:nvPicPr>
          <p:cNvPr id="7" name="Picture 6" descr="A close up of a seal&#10;&#10;Description automatically generated">
            <a:extLst>
              <a:ext uri="{FF2B5EF4-FFF2-40B4-BE49-F238E27FC236}">
                <a16:creationId xmlns:a16="http://schemas.microsoft.com/office/drawing/2014/main" id="{DB8994DA-EC75-4920-9FBB-E38575461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79" y="814150"/>
            <a:ext cx="3846099" cy="26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at, sitting, small&#10;&#10;Description automatically generated">
            <a:extLst>
              <a:ext uri="{FF2B5EF4-FFF2-40B4-BE49-F238E27FC236}">
                <a16:creationId xmlns:a16="http://schemas.microsoft.com/office/drawing/2014/main" id="{63763541-1EA9-46BA-8E69-60F3D907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25" y="1538023"/>
            <a:ext cx="895475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382F87-CCAA-4468-900E-ED54581BB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5" r="28270"/>
          <a:stretch/>
        </p:blipFill>
        <p:spPr>
          <a:xfrm>
            <a:off x="3820935" y="3094930"/>
            <a:ext cx="913457" cy="220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DF91CF-0338-45EA-8E95-C7B67A3538D8}"/>
              </a:ext>
            </a:extLst>
          </p:cNvPr>
          <p:cNvSpPr/>
          <p:nvPr/>
        </p:nvSpPr>
        <p:spPr>
          <a:xfrm>
            <a:off x="5677217" y="3008376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F5490B1-0EC6-4622-A230-8E36B377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8" b="34899"/>
          <a:stretch/>
        </p:blipFill>
        <p:spPr>
          <a:xfrm>
            <a:off x="5685182" y="3039884"/>
            <a:ext cx="795095" cy="4117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4C0F3C1-A929-42F4-975D-4B40F9862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1" t="49440"/>
          <a:stretch/>
        </p:blipFill>
        <p:spPr>
          <a:xfrm>
            <a:off x="5779644" y="3587652"/>
            <a:ext cx="785110" cy="307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3811A-B472-494F-8481-94C12BB00463}"/>
              </a:ext>
            </a:extLst>
          </p:cNvPr>
          <p:cNvSpPr/>
          <p:nvPr/>
        </p:nvSpPr>
        <p:spPr>
          <a:xfrm>
            <a:off x="6058995" y="3117558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BD6E9-E283-4C67-819E-599F71D3FBD1}"/>
              </a:ext>
            </a:extLst>
          </p:cNvPr>
          <p:cNvSpPr/>
          <p:nvPr/>
        </p:nvSpPr>
        <p:spPr>
          <a:xfrm>
            <a:off x="5564319" y="3684493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bread, woman, cake&#10;&#10;Description automatically generated">
            <a:extLst>
              <a:ext uri="{FF2B5EF4-FFF2-40B4-BE49-F238E27FC236}">
                <a16:creationId xmlns:a16="http://schemas.microsoft.com/office/drawing/2014/main" id="{E1E560FB-A31D-4CF6-B91F-DD7FF373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12997" r="123" b="11751"/>
          <a:stretch/>
        </p:blipFill>
        <p:spPr>
          <a:xfrm>
            <a:off x="11575" y="891252"/>
            <a:ext cx="12165496" cy="51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7ABE5937-C6B9-4DCD-BBE3-E71024BF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84" y="1430045"/>
            <a:ext cx="5145470" cy="374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E072A-A0FB-4DE7-A72E-A807DE293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0" t="29956" r="49999" b="5193"/>
          <a:stretch/>
        </p:blipFill>
        <p:spPr>
          <a:xfrm>
            <a:off x="1794076" y="1420792"/>
            <a:ext cx="4082005" cy="40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C820B4A-6C3A-472C-BD41-9C1769A802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152" y="24779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CC241BD0-6C7B-4867-ABFD-2EAB58CA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r="12658"/>
          <a:stretch/>
        </p:blipFill>
        <p:spPr>
          <a:xfrm>
            <a:off x="949123" y="1149684"/>
            <a:ext cx="2882097" cy="2923718"/>
          </a:xfrm>
          <a:prstGeom prst="rect">
            <a:avLst/>
          </a:prstGeom>
        </p:spPr>
      </p:pic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48FD63D1-B4D7-4AB7-9BC7-AB24484F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8196" r="11072" b="18388"/>
          <a:stretch/>
        </p:blipFill>
        <p:spPr>
          <a:xfrm>
            <a:off x="4263985" y="1539044"/>
            <a:ext cx="3298785" cy="21449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F289C5-3CEB-42BC-953B-26275957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b="14730"/>
          <a:stretch/>
        </p:blipFill>
        <p:spPr bwMode="auto">
          <a:xfrm rot="10800000">
            <a:off x="7771754" y="1149682"/>
            <a:ext cx="2735239" cy="292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9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Marie Emnett</dc:creator>
  <cp:lastModifiedBy>Hannah Marie Emnett</cp:lastModifiedBy>
  <cp:revision>8</cp:revision>
  <dcterms:created xsi:type="dcterms:W3CDTF">2020-01-09T03:33:34Z</dcterms:created>
  <dcterms:modified xsi:type="dcterms:W3CDTF">2020-01-09T04:58:16Z</dcterms:modified>
</cp:coreProperties>
</file>